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5d3878ef7a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5d3878ef7a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7bff2f0388d63d8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17bff2f0388d63d8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7bff2f0388d63d8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7bff2f0388d63d8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5d3878ef7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5d3878ef7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5d3878ef7a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5d3878ef7a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5d3878ef7a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5d3878ef7a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5d3878ef7a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15d3878ef7a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15d3878ef7a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15d3878ef7a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5d3878ef7a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5d3878ef7a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14.png"/><Relationship Id="rId6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www.ujep.cz/cs/erasmus" TargetMode="External"/><Relationship Id="rId4" Type="http://schemas.openxmlformats.org/officeDocument/2006/relationships/hyperlink" Target="https://fzs.ujep.cz/cs/" TargetMode="External"/><Relationship Id="rId5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4336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ERASMUS+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121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Mgr. Michaela Kotrba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4.04.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highlight>
                  <a:srgbClr val="FFFFFF"/>
                </a:highlight>
              </a:rPr>
              <a:t>STŘEDA: 10:00 – 11:00</a:t>
            </a:r>
            <a:endParaRPr sz="1300">
              <a:highlight>
                <a:srgbClr val="FFFFFF"/>
              </a:highlight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highlight>
                <a:srgbClr val="FFFFFF"/>
              </a:highlight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highlight>
                  <a:srgbClr val="FFFFFF"/>
                </a:highlight>
              </a:rPr>
              <a:t>michaela.kotrba@ujep.cz</a:t>
            </a:r>
            <a:endParaRPr sz="1300">
              <a:highlight>
                <a:srgbClr val="FFFFFF"/>
              </a:highlight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2100" y="198275"/>
            <a:ext cx="2892550" cy="82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16325" y="3389225"/>
            <a:ext cx="1880100" cy="14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 rotWithShape="1">
          <a:blip r:embed="rId5">
            <a:alphaModFix/>
          </a:blip>
          <a:srcRect b="4719" l="-4460" r="4460" t="-4720"/>
          <a:stretch/>
        </p:blipFill>
        <p:spPr>
          <a:xfrm rot="940044">
            <a:off x="4695749" y="235451"/>
            <a:ext cx="3860535" cy="14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6000" y="3238000"/>
            <a:ext cx="2139555" cy="175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/>
          <p:nvPr>
            <p:ph type="title"/>
          </p:nvPr>
        </p:nvSpPr>
        <p:spPr>
          <a:xfrm>
            <a:off x="311700" y="5222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Děkuji za pozornost!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22"/>
          <p:cNvSpPr txBox="1"/>
          <p:nvPr>
            <p:ph idx="1" type="body"/>
          </p:nvPr>
        </p:nvSpPr>
        <p:spPr>
          <a:xfrm>
            <a:off x="255550" y="12913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https://www.ujep.cz/cs/erasmus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https://fzs.ujep.cz/cs/</a:t>
            </a:r>
            <a:r>
              <a:rPr lang="en"/>
              <a:t> - mezinárodní spolupráce</a:t>
            </a:r>
            <a:endParaRPr/>
          </a:p>
        </p:txBody>
      </p:sp>
      <p:pic>
        <p:nvPicPr>
          <p:cNvPr id="123" name="Google Shape;123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2786799"/>
            <a:ext cx="9144001" cy="2356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Typy</a:t>
            </a:r>
            <a:r>
              <a:rPr lang="en"/>
              <a:t> výjezdů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10752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</a:t>
            </a:r>
            <a:r>
              <a:rPr lang="en"/>
              <a:t>tudijní pobyty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studium na zahraniční vysokoškolské instituci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podmíněno existencí meziinstitucionální smlouvy se zahraniční partnerskou školou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Praktické stáže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pracovní stáž v zahraničním podniku či organizaci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69725" y="3439750"/>
            <a:ext cx="2212100" cy="141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Studijní stáž</a:t>
            </a:r>
            <a:endParaRPr/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2484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V</a:t>
            </a:r>
            <a:r>
              <a:rPr lang="en"/>
              <a:t>ýběrové řízení - 2x za rok (říjen a listopad)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přihláška, čestné prohlášení, motivační dopis, (studijní průměr)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on-line aplikace - erasmus.ujep.cz / STAG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2 (semestr) -12 měsíců (dle harmonogramu zahraniční školy)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12 měsíců v rámci jednoho cyklu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podmínka</a:t>
            </a:r>
            <a:r>
              <a:rPr b="1" lang="en"/>
              <a:t> institucionální smlouvy</a:t>
            </a:r>
            <a:r>
              <a:rPr lang="en"/>
              <a:t>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Před - LA - “learning agreement” / STAG - </a:t>
            </a:r>
            <a:r>
              <a:rPr b="1" lang="en"/>
              <a:t>20 ECTS</a:t>
            </a:r>
            <a:endParaRPr b="1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OVV - Grantová dohoda 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Po - AM - “After mobility”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ToR</a:t>
            </a:r>
            <a:endParaRPr sz="1400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certifikát</a:t>
            </a:r>
            <a:endParaRPr sz="14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Mimořádné stipendium - 7 000,- Kč</a:t>
            </a:r>
            <a:endParaRPr sz="2200"/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2950" y="3381950"/>
            <a:ext cx="3038376" cy="1595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Praktická stáž </a:t>
            </a:r>
            <a:endParaRPr/>
          </a:p>
        </p:txBody>
      </p:sp>
      <p:sp>
        <p:nvSpPr>
          <p:cNvPr id="79" name="Google Shape;79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Výběrové řízení - 2x za rok (říjen a listopad)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přihláška, čestné prohlášení, motivační dopis, (studijní průměr)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on-line aplikace - erasmus.ujep.cz / STAG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2 (semestr) -12 měsíců (dle harmonogramu zahraniční školy)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12 měsíců v rámci jednoho cyklu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NENÍ</a:t>
            </a:r>
            <a:r>
              <a:rPr lang="en"/>
              <a:t> podmínka institucionální smlouvy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Před - LA - “learning agreement” + ustamovení mentora (UJEP)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OVV - Grantová dohoda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Po - AM - “After mobility”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nahrazení praxí 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Mimořádné stipendium - 7 000,- Kč</a:t>
            </a:r>
            <a:endParaRPr/>
          </a:p>
        </p:txBody>
      </p:sp>
      <p:pic>
        <p:nvPicPr>
          <p:cNvPr id="80" name="Google Shape;8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62500" y="4050777"/>
            <a:ext cx="2801774" cy="800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7" name="Google Shape;8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325" y="788098"/>
            <a:ext cx="2519947" cy="356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99175" y="536550"/>
            <a:ext cx="6026498" cy="4070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5" name="Google Shape;9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5775" y="140338"/>
            <a:ext cx="6050951" cy="4862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2" name="Google Shape;10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1450" y="50013"/>
            <a:ext cx="5781051" cy="5043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9" name="Google Shape;10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8725" y="122800"/>
            <a:ext cx="5846550" cy="4897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Výše grantů na ZS 2022/2023</a:t>
            </a:r>
            <a:endParaRPr/>
          </a:p>
        </p:txBody>
      </p:sp>
      <p:sp>
        <p:nvSpPr>
          <p:cNvPr id="115" name="Google Shape;115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100% částky</a:t>
            </a:r>
            <a:r>
              <a:rPr lang="en"/>
              <a:t> vyplaceno nejpozději do 30 dnů před zahájením mobility</a:t>
            </a:r>
            <a:endParaRPr/>
          </a:p>
        </p:txBody>
      </p:sp>
      <p:pic>
        <p:nvPicPr>
          <p:cNvPr id="116" name="Google Shape;11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2750" y="1989900"/>
            <a:ext cx="7118775" cy="260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