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3"/>
  </p:handoutMasterIdLst>
  <p:sldIdLst>
    <p:sldId id="286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56D9D-C967-4789-B288-B18786800E42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D2CCC-461E-4664-877C-3683D2401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9702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48640" y="1790090"/>
            <a:ext cx="11643360" cy="4445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5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OBOROVÝ DEN FZS </a:t>
            </a:r>
            <a:endParaRPr lang="cs-CZ" sz="24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</a:t>
            </a:r>
            <a:endParaRPr lang="cs-CZ" sz="24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cs-CZ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10:00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- 10:15    Informace o studiu (Dr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Tichá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proděkanka pro studium FZS UJEP)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10:15 - 11:00    Elektronické informační zdroje (Bc. Mašek - Vědecká knihovna UJEP)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11:00 - 11:20    ERASMUS+, Studentská grantová soutěž FZS UJEP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(ing. Kovalová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referentka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vědu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zahraniční vztahy FZS UJEP)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11:20 - 11:30    Informace člena Studijní komise FZS UJEP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(K. Bergmannová,  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 studentka studijního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programu </a:t>
            </a:r>
            <a:r>
              <a:rPr lang="cs-CZ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Pediatrické ošetřovatelství FZS UJEP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00400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1735</TotalTime>
  <Words>75</Words>
  <Application>Microsoft Office PowerPoint</Application>
  <PresentationFormat>Širokoúhlá obrazovka</PresentationFormat>
  <Paragraphs>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Times New Roman</vt:lpstr>
      <vt:lpstr>Wingdings 3</vt:lpstr>
      <vt:lpstr>Stébla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Zahájení akademického roku 2019/2020</dc:title>
  <dc:creator>vanikovak</dc:creator>
  <cp:lastModifiedBy>admin</cp:lastModifiedBy>
  <cp:revision>131</cp:revision>
  <cp:lastPrinted>2020-09-22T10:21:05Z</cp:lastPrinted>
  <dcterms:created xsi:type="dcterms:W3CDTF">2019-09-22T16:45:00Z</dcterms:created>
  <dcterms:modified xsi:type="dcterms:W3CDTF">2024-02-16T09:12:45Z</dcterms:modified>
</cp:coreProperties>
</file>