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C27FD6-C5ED-4FDA-90C9-1C63FCFC32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1869752-A7FD-4DA5-847D-D363A5D1B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EFD3B55-77C6-4A8D-99D1-A27294832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66EC2D6-C7F2-4CBD-9509-FD0D958AB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24E4ABE-5E82-443E-A874-7B44BEFAE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3322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0E0EDE-A6D6-497F-B15B-95082AF91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67D2195-7A65-4DE9-A3AC-4B59D95BD4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6F4669-3405-431B-92C8-77211B0C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F0D87FF-5F21-42C0-BF4F-E9A92431E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E02A9BC-F270-46AF-B2BA-3C1BC9F87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767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9811BB-7696-4793-9F84-5D202D11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7A8FA91-B425-4509-8DE7-3103E7E71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540DF2A-F191-494D-8438-B9036EA9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7ED8B1-FA73-4E9D-A540-CEAFF43B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343794-F5FC-47CA-ACAF-78FC31630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3562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1EE987-5852-486E-BFB2-6631BE820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B24400D-D8A2-46BB-B026-8BC12AA49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A186C6D-14AD-4126-8F89-47B807D40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932BB33-9543-44CE-BBBB-24DF24ED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7979121-D1C8-4DA8-9783-E94533571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0833DFB-9B43-4653-884F-793842CD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203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2462E0-66EF-4B95-AC08-16D8878EC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61DE9625-8114-48A8-8B78-01B3A05FE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99133B3-CF90-4D12-926E-F2A83C48E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4A2B358D-8A46-499F-9382-9968EB178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A087ADFB-5517-429E-A163-D5825B8BB8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02A4449-ED3F-4890-BFAD-96FB59B81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1E5C013-0DDB-4B3D-B71C-FB0ADE707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6A5D1B1-18D5-41E9-BA36-4E4256804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440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B7070F-2CC2-4E67-B6AC-F8988A5F7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583DC31-09B6-4B63-9BE1-81A4A2811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E2FA61B-049D-4EF4-AE68-07DCD874D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0DF260E-A573-471B-AA79-9805419F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3169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4260386-944A-42E0-A050-278DC481D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4EB4CDC-97DE-4F95-9A38-47DBCF0A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BAF6B52-9D4F-4793-9146-46816E1A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303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E7D08C-8AFA-4B30-A58F-6CC502C6B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259477C-02A7-4746-931F-ADC32F9FC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54CBE85C-395C-45FA-94C0-660D217C02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24D6BD8-BB2C-4CB9-A4E1-0005ED617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94B4970-7205-46D9-8269-31AB53E10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DC8DD0C-9340-4584-A341-2523EBE3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9834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E70779-0D79-47A9-ABD5-2949AC21E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D64DC03-7C41-4272-8E1C-45A166266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52B6744D-5EA2-4C87-A742-8FAA88B92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0DE9619-8F0C-4ECC-9F17-BED0B95E8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F1D39B9-496D-4897-8615-03155A38B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CD947F7-79D3-4825-A771-A5BE0DBCE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795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8D3A94-5BFE-4AAB-A7A7-8CD8417A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06F2801-ADA1-40BA-B25A-324844166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91BC769-83E8-4B93-B741-DB11AAF8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6CEE1F-7E78-4162-B944-5673B8E1F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3E8A1A9-34E4-4015-BB18-EAD8F8D31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394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91DEA5D-B118-4572-A0BF-C446E5CA1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AE97CDD-6858-4906-9837-E558D66CF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7343E8E-A850-416E-8A3B-1B9681AFF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FD1480-7CEB-462E-8C6D-EAF0B0A5B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58AE52-1521-423E-A5AC-E551AA6F4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420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8F96E31-BCE2-48ED-8F9D-BD6137D75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FAD77CD-2A1F-427E-8829-5ECAAEAA4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6A374E5-7511-4AE4-923E-622E5C498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0C39E-4DC3-414B-89B6-839D6B60FFBA}" type="datetimeFigureOut">
              <a:rPr lang="cs-CZ" smtClean="0"/>
              <a:t>17.02.2024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B715522-5BF3-4187-84EF-C6FC53005A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42D81FA-FB41-488E-972E-64FFF95D3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CD43F-368E-4B0E-AD88-EBBFB3B3CC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9670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zs.ujep.cz/cs/11284/vyhlaseni-grantove-souteze-v-ramci-iga-pro-akademicke-pracovniky-fakulty-zdravotnickych-studii-ujep-a-pro-pracovniky-spolecnych-pracovist-s-masarykovou-nemocnici-pro-rok-2024" TargetMode="External"/><Relationship Id="rId2" Type="http://schemas.openxmlformats.org/officeDocument/2006/relationships/hyperlink" Target="mailto:Helena.kovalova@ujep.cz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3DE42B-E372-43F7-8D7A-D01C9531F6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34248"/>
          </a:xfrm>
        </p:spPr>
        <p:txBody>
          <a:bodyPr>
            <a:normAutofit/>
          </a:bodyPr>
          <a:lstStyle/>
          <a:p>
            <a:r>
              <a:rPr lang="cs-CZ" b="1" dirty="0"/>
              <a:t>STUDENTSKÁ GRANTOVÁ SOUTĚŽ </a:t>
            </a:r>
            <a:br>
              <a:rPr lang="cs-CZ" dirty="0"/>
            </a:br>
            <a:r>
              <a:rPr lang="cs-CZ" b="1" dirty="0"/>
              <a:t>FZS UJEP ÚSTÍ NAD LABEM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A1967DF-FC31-4B59-807C-EE584E52B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1941" y="5148206"/>
            <a:ext cx="9144000" cy="670704"/>
          </a:xfrm>
        </p:spPr>
        <p:txBody>
          <a:bodyPr/>
          <a:lstStyle/>
          <a:p>
            <a:r>
              <a:rPr lang="cs-CZ" sz="3200" b="1" dirty="0">
                <a:solidFill>
                  <a:srgbClr val="0070C0"/>
                </a:solidFill>
              </a:rPr>
              <a:t>Děkanát FZS, kan. č. 4.04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377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0FEC48-0AB1-430E-8912-608F9463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>
                <a:latin typeface="+mn-lt"/>
              </a:rPr>
              <a:t>Obecné informace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A126C05-E15D-4C4F-B754-28C1017FB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5533"/>
            <a:ext cx="10515600" cy="4876800"/>
          </a:xfrm>
        </p:spPr>
        <p:txBody>
          <a:bodyPr>
            <a:normAutofit/>
          </a:bodyPr>
          <a:lstStyle/>
          <a:p>
            <a:r>
              <a:rPr lang="cs-CZ" dirty="0"/>
              <a:t>Každoročně (září/říjen) vyhlašuje děkan Fakulty zdravotnických studií UJEP – </a:t>
            </a:r>
            <a:r>
              <a:rPr lang="cs-CZ" b="1" dirty="0"/>
              <a:t>Studentskou grantovou soutěž Fakulty zdravotnických studií </a:t>
            </a:r>
            <a:r>
              <a:rPr lang="cs-CZ" dirty="0"/>
              <a:t>pro nadcházející rok.</a:t>
            </a:r>
          </a:p>
          <a:p>
            <a:endParaRPr lang="cs-CZ" dirty="0"/>
          </a:p>
          <a:p>
            <a:r>
              <a:rPr lang="cs-CZ" dirty="0"/>
              <a:t>Cílem Studentské grantové soutěže je </a:t>
            </a:r>
            <a:r>
              <a:rPr lang="cs-CZ" b="1" dirty="0"/>
              <a:t>zapojení studentů do tvůrčí činnosti na fakultě, podpora projektů realizovaných studenty a akademickými pracovníky</a:t>
            </a:r>
            <a:r>
              <a:rPr lang="cs-CZ" dirty="0"/>
              <a:t>. </a:t>
            </a:r>
          </a:p>
          <a:p>
            <a:endParaRPr lang="cs-CZ" b="1" dirty="0"/>
          </a:p>
          <a:p>
            <a:r>
              <a:rPr lang="cs-CZ" b="1" dirty="0"/>
              <a:t>Řešitel</a:t>
            </a:r>
            <a:r>
              <a:rPr lang="cs-CZ" dirty="0"/>
              <a:t> studentského projektu je </a:t>
            </a:r>
            <a:r>
              <a:rPr lang="cs-CZ" b="1" dirty="0"/>
              <a:t>student FZS UJEP</a:t>
            </a:r>
            <a:r>
              <a:rPr lang="cs-CZ" dirty="0"/>
              <a:t>. V každém týmu musí být zastoupený </a:t>
            </a:r>
            <a:r>
              <a:rPr lang="cs-CZ" b="1" dirty="0"/>
              <a:t>alespoň jeden akademický pracovník</a:t>
            </a:r>
            <a:r>
              <a:rPr lang="cs-CZ" dirty="0"/>
              <a:t>, který je odborným garantem projektu.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3512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8A5EA4-FCD2-467C-92B2-123E327F9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Obecné informace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3F84691-72C7-4087-BEEC-9AE7BBD9D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Studenti mohou požádat o grant ve výši 15 tis. Kč</a:t>
            </a:r>
          </a:p>
          <a:p>
            <a:endParaRPr lang="cs-CZ" dirty="0"/>
          </a:p>
          <a:p>
            <a:r>
              <a:rPr lang="cs-CZ" dirty="0"/>
              <a:t>Délka trvání projektu může být max. 1 rok</a:t>
            </a:r>
          </a:p>
          <a:p>
            <a:endParaRPr lang="cs-CZ" dirty="0"/>
          </a:p>
          <a:p>
            <a:r>
              <a:rPr lang="cs-CZ" dirty="0"/>
              <a:t>Student na konci projektu má povinnost odevzdat závěrečnou zprávu a veškeré doklady o čerpání grantu. Nevyčerpanou částku musí vrátit.</a:t>
            </a:r>
          </a:p>
          <a:p>
            <a:endParaRPr lang="cs-CZ" dirty="0"/>
          </a:p>
          <a:p>
            <a:r>
              <a:rPr lang="cs-CZ" dirty="0"/>
              <a:t>Student je povinen výsledky svých projektů prezentovat na veřejné prezentaci (příp. pod domluvě)</a:t>
            </a:r>
          </a:p>
        </p:txBody>
      </p:sp>
    </p:spTree>
    <p:extLst>
      <p:ext uri="{BB962C8B-B14F-4D97-AF65-F5344CB8AC3E}">
        <p14:creationId xmlns:p14="http://schemas.microsoft.com/office/powerpoint/2010/main" val="284069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280A41-8C76-4C33-A751-FCD54D34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1074"/>
          </a:xfrm>
        </p:spPr>
        <p:txBody>
          <a:bodyPr>
            <a:noAutofit/>
          </a:bodyPr>
          <a:lstStyle/>
          <a:p>
            <a:br>
              <a:rPr lang="cs-CZ" b="1" dirty="0"/>
            </a:br>
            <a:r>
              <a:rPr lang="cs-CZ" b="1" dirty="0"/>
              <a:t>Časový harmonogram soutěže: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13D5CAA-DEBB-424D-AC50-76F456C44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0999"/>
            <a:ext cx="10515600" cy="4741334"/>
          </a:xfrm>
        </p:spPr>
        <p:txBody>
          <a:bodyPr>
            <a:normAutofit/>
          </a:bodyPr>
          <a:lstStyle/>
          <a:p>
            <a:r>
              <a:rPr lang="cs-CZ" dirty="0"/>
              <a:t>Podávání návrhů (přihlášek): prosinec  2024 – leden 2025  </a:t>
            </a:r>
          </a:p>
          <a:p>
            <a:endParaRPr lang="cs-CZ" dirty="0"/>
          </a:p>
          <a:p>
            <a:r>
              <a:rPr lang="cs-CZ" dirty="0"/>
              <a:t>Hodnotící lhůta: únor 2025                                         		</a:t>
            </a:r>
          </a:p>
          <a:p>
            <a:endParaRPr lang="cs-CZ" dirty="0"/>
          </a:p>
          <a:p>
            <a:r>
              <a:rPr lang="cs-CZ" dirty="0"/>
              <a:t>Počátek řešení projektů: březen 2025</a:t>
            </a:r>
          </a:p>
          <a:p>
            <a:endParaRPr lang="cs-CZ" dirty="0"/>
          </a:p>
          <a:p>
            <a:r>
              <a:rPr lang="cs-CZ" dirty="0"/>
              <a:t>Ukončení projektů: listopad 2025</a:t>
            </a:r>
          </a:p>
          <a:p>
            <a:endParaRPr lang="cs-CZ" dirty="0"/>
          </a:p>
          <a:p>
            <a:r>
              <a:rPr lang="cs-CZ" dirty="0"/>
              <a:t>Veřejné prezentace </a:t>
            </a:r>
            <a:r>
              <a:rPr lang="cs-CZ" b="1" dirty="0"/>
              <a:t>závěrečných zpráv </a:t>
            </a:r>
            <a:r>
              <a:rPr lang="cs-CZ" dirty="0"/>
              <a:t>projektu: únor 2025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2454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1978B0-B666-4E9C-92B0-B55648F2F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Kontakt: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4E65A5F-772A-4E86-8084-8B4B40008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134"/>
            <a:ext cx="10515600" cy="4885266"/>
          </a:xfrm>
        </p:spPr>
        <p:txBody>
          <a:bodyPr>
            <a:normAutofit/>
          </a:bodyPr>
          <a:lstStyle/>
          <a:p>
            <a:r>
              <a:rPr lang="cs-CZ" u="sng" dirty="0">
                <a:hlinkClick r:id="rId2"/>
              </a:rPr>
              <a:t>Helena.kovalova@ujep.cz</a:t>
            </a:r>
            <a:r>
              <a:rPr lang="cs-CZ" dirty="0"/>
              <a:t> </a:t>
            </a:r>
          </a:p>
          <a:p>
            <a:r>
              <a:rPr lang="cs-CZ" dirty="0"/>
              <a:t>47 528 4266</a:t>
            </a:r>
          </a:p>
          <a:p>
            <a:r>
              <a:rPr lang="cs-CZ" dirty="0"/>
              <a:t>Referát pro vědu a zahraniční vztahy FZS UJEP</a:t>
            </a:r>
          </a:p>
          <a:p>
            <a:r>
              <a:rPr lang="cs-CZ" dirty="0"/>
              <a:t>kan. 4.04</a:t>
            </a:r>
          </a:p>
          <a:p>
            <a:endParaRPr lang="cs-CZ" dirty="0"/>
          </a:p>
          <a:p>
            <a:r>
              <a:rPr lang="cs-CZ" dirty="0"/>
              <a:t>WEB: záložka Věda a výzkum </a:t>
            </a:r>
            <a: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=&gt; Granty a projekty</a:t>
            </a:r>
            <a:r>
              <a:rPr lang="cs-CZ" dirty="0"/>
              <a:t>  </a:t>
            </a:r>
          </a:p>
          <a:p>
            <a:pPr marL="0" indent="0">
              <a:buNone/>
            </a:pPr>
            <a:r>
              <a:rPr lang="cs-CZ" dirty="0">
                <a:hlinkClick r:id="rId3"/>
              </a:rPr>
              <a:t>https://fzs.ujep.cz/cs/11284/vyhlaseni-grantove-souteze-v-ramci-iga-pro-akademicke-pracovniky-fakulty-zdravotnickych-studii-ujep-a-pro-pracovniky-spolecnych-pracovist-s-masarykovou-nemocnici-pro-rok-2024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5881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319FAE-46E2-4DE2-BDA9-8F95C3875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56333" cy="6558080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4EA3FCA5-6E4D-4BFD-92FB-434C8B380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8884" y="149960"/>
            <a:ext cx="5029984" cy="655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5302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2404</TotalTime>
  <Words>152</Words>
  <Application>Microsoft Office PowerPoint</Application>
  <PresentationFormat>Širokoúhlá obrazovka</PresentationFormat>
  <Paragraphs>34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Motiv Office</vt:lpstr>
      <vt:lpstr>STUDENTSKÁ GRANTOVÁ SOUTĚŽ  FZS UJEP ÚSTÍ NAD LABEM</vt:lpstr>
      <vt:lpstr>Obecné informace</vt:lpstr>
      <vt:lpstr>Obecné informace</vt:lpstr>
      <vt:lpstr> Časový harmonogram soutěže: </vt:lpstr>
      <vt:lpstr>Kontakt: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STUDENTSKÁ GRANTOVÁ SOUTĚŽ  FZS UJEP ÚSTÍ NAD LABEM</dc:title>
  <dc:creator>kovalovah</dc:creator>
  <cp:lastModifiedBy>kovalovah</cp:lastModifiedBy>
  <cp:revision>11</cp:revision>
  <dcterms:created xsi:type="dcterms:W3CDTF">2024-02-17T16:25:32Z</dcterms:created>
  <dcterms:modified xsi:type="dcterms:W3CDTF">2024-02-19T08:29:34Z</dcterms:modified>
</cp:coreProperties>
</file>